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asilev-life.ru/gora-ayu-da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asilev-life.ru/krasnaya-kniga-krym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asilev-life.ru/karadagskij-zapovednik-koktebe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6048671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Сохраним реликтовые растения Крыма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учитель начальных классов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Алексеевская школа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Сосновская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Светлана Сергеевна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386064" cy="328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535" y="188640"/>
            <a:ext cx="8955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Папоротник (Краекрученник орляковый)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9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самое редкое растение из всего семейства, насчитывающего более 10 тысяч видов. В Крыму этот папоротник представлен всего 12 единицами. Увидеть их можно только на величественной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горе Аю-Даг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Вечнозеленое растение покрыто черно-бурыми пленками на корню. Корневище ползучее, размножается спорами в летний период. Листья отличаются необычным темно зеленым цветом, иногда даже черным. Этот же вид встречается на территории Дагестана и Туркмении.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апоротник-Краекрученник-орляк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1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Прострел Крымский (сон-трава)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568952" cy="500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Многолетнее растение относится к семейству лютиковых. Высота от 10 до 25 сантиметров. Растет в основном сосновых и дубовых лесах на скалах. Цветет с февраля по май. Стебель покрыт серебристым пушком, цветы пушистые, лилового оттенка с желтой серединкой. Бутоны крупные (3 – 3,5 см). Когда цветок закрыт, его можно спутать с одним из видов тюльпанов. С наступлением вечера цветки закрываются, опускают головки. К утру распускаются снова. Растение редкое. Занесено 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Красную книгу Крыма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входит в Красный список Европы.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стрел-Крымский-сон-тр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651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Пион тонколистый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3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Растение, достигающее в высоту до 50 см, относится к семейству пионовых. Произрастает в южных областях Крыма. Лист зеленый, удлиненный, похож на иголки сосны. Цветок ярко красного цвета диаметром до 10 сантиметров. Начало цветения приходится на конец апреля и продолжается до самого июня. Благоприятная почва для роста – каменные склоны. Встречается в окрестностях Коктебеля, на территории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Карадагского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заповедника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Больше всего представителей этого вида на горе Климентьева.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ион-тонколист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1" y="0"/>
            <a:ext cx="90447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Венерин-башмач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69302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404664"/>
            <a:ext cx="3949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Венерин башмачок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User\Desktop\Безвременник-анкар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211960" cy="382788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85957" y="404664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Безвременник анкарский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332656"/>
            <a:ext cx="2120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Аконит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Акон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40960" cy="559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Скальная роза (ладанник)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User\Desktop\Скальная-роза-ладан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81063"/>
            <a:ext cx="8568952" cy="5730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горная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268760"/>
            <a:ext cx="8654363" cy="543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привлечь внимание к возникшей проблеме уничтожения растительности в Крыму.</a:t>
            </a: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Задача работы: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призвать людей к защите природы!!!!!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Тюльпан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душистый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1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8496944" cy="535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Серж\Desktop\для проекта Влада\растение в ладон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54100"/>
            <a:ext cx="7786688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428625" y="5429250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Благодаря природе мы можем дышать, питаться, передвигаться, жить. Она даёт человеку все необходимые ресурсы для обеспечения жизнедеятельности. Поэтому она очень нуждается в человеческой защите и разумном обращении. </a:t>
            </a:r>
          </a:p>
        </p:txBody>
      </p:sp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1115616" y="142875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       Природа </a:t>
            </a:r>
            <a:r>
              <a:rPr lang="ru-RU" sz="4000" b="1" dirty="0">
                <a:latin typeface="Times New Roman" pitchFamily="18" charset="0"/>
              </a:rPr>
              <a:t>удивительна!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79512" y="548680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8000" dirty="0" smtClean="0">
                <a:solidFill>
                  <a:srgbClr val="3333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Любите </a:t>
            </a:r>
            <a:r>
              <a:rPr lang="ru-RU" sz="8000" dirty="0">
                <a:solidFill>
                  <a:srgbClr val="3333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цените природу и </a:t>
            </a:r>
            <a:r>
              <a:rPr lang="ru-RU" sz="8000" dirty="0" smtClean="0">
                <a:solidFill>
                  <a:srgbClr val="3333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ответит </a:t>
            </a:r>
            <a:r>
              <a:rPr lang="ru-RU" sz="8000" dirty="0">
                <a:solidFill>
                  <a:srgbClr val="3333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тем же! </a:t>
            </a:r>
            <a:endParaRPr lang="ru-RU" sz="8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94227">
            <a:off x="976901" y="370479"/>
            <a:ext cx="643919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Почему книга называется красной?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Серж\Desktop\для проекта Влада\красная книг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80378">
            <a:off x="424366" y="2036195"/>
            <a:ext cx="3844204" cy="32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3072348"/>
            <a:ext cx="4932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Красной книгой» называется  книга о животных и растениях, которым грозит исчезновение. Почему красная? «Красная книга» , как красный  сигнал светофора предупреждает: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«Остановись! Не трогай! Не уничтожай!»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Лавр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4726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Лавровый лист – одна из самых популярных пряностей. В Крыму он входит в фонд вечнозеленых растений ЮБК. Продолжительность жизни лаврового куста около 300 лет. Плоды отличаются черным цветом, используются для изготовления ароматного масла, применяемого в лечебных и технических целях. Листья богаты летучими веществами (фитонцидами), благотворно влияющими на здоровье человека. Главная особенность – подавление развития туберкулезной палочки. Растение способно выдержать температуру до -13°.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ав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18" y="0"/>
            <a:ext cx="91606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Мирт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Растение (вечнозеленое) достигает в высоту 2 – 3 метров. Особенно эффектно смотрится во время цветения, в мае – июне. Относится к семейству миртовых, так же как эвкалипт, фейхоа и так далее. Лист – темно-зеленого цвета, наполняет пространство душистым ароматом при растирании. Из цветов формируются плоды черного цвета с приятным запахом. Первое растение появилось на территории полуострова еще в 1815 году, в знаменитом ботаническом саду. Сегодня мирт на полуострове встречается очень редко.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и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092" y="0"/>
            <a:ext cx="92600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404664"/>
            <a:ext cx="1854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Крокус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8712968" cy="500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Клубнелуковичные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растения, из семейства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касатиковых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около 80 видов представителей входят в данную группу. Высота крокусов варьируется от 8 до 30 сантиметров. На территории полуострова все дикорастущие крокусы занесены в Красную книгу. Цветы украшают каменные склоны, поляны, радуя туристов красивейшими цветами с февраля до 15 – 20 чисел апреля. Листья растения узкие, цветы – светло-фиолетового или желтого оттенка с изящным отгибом. На полуострове часто можно встретить шафран (второе название крокуса) в можжевеловых рощах.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рок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575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Сохраним реликтовые растения Крыма     Выполнила: учитель начальных классов МБОУ Алексеевская школа Сосновская Светлана Сергеевна</vt:lpstr>
      <vt:lpstr>Слайд 2</vt:lpstr>
      <vt:lpstr>Почему книга называется красной? </vt:lpstr>
      <vt:lpstr>Лавр </vt:lpstr>
      <vt:lpstr>Слайд 5</vt:lpstr>
      <vt:lpstr>Мирт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Скальная роза (ладанник) </vt:lpstr>
      <vt:lpstr>Фиалка горная</vt:lpstr>
      <vt:lpstr>Тюльпан душистый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Сохраним реликтовые растения Крыма     Выполнила: учитель начальных классов МБОУ Алексеевская школа Сосновская Светлана Сергеевна</dc:title>
  <dc:creator>User</dc:creator>
  <cp:lastModifiedBy>User</cp:lastModifiedBy>
  <cp:revision>6</cp:revision>
  <dcterms:created xsi:type="dcterms:W3CDTF">2018-12-17T16:52:53Z</dcterms:created>
  <dcterms:modified xsi:type="dcterms:W3CDTF">2018-12-17T17:47:54Z</dcterms:modified>
</cp:coreProperties>
</file>